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F2E8277D-CE1F-4ED2-8221-8C3D60754BE4}" type="datetimeFigureOut">
              <a:rPr lang="en-CA" smtClean="0"/>
              <a:t>05/05/2011</a:t>
            </a:fld>
            <a:endParaRPr lang="en-CA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09481EBD-2702-4AE7-A283-F97BB680238C}" type="slidenum">
              <a:rPr lang="en-CA" smtClean="0"/>
              <a:t>‹#›</a:t>
            </a:fld>
            <a:endParaRPr lang="en-CA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E8277D-CE1F-4ED2-8221-8C3D60754BE4}" type="datetimeFigureOut">
              <a:rPr lang="en-CA" smtClean="0"/>
              <a:t>05/05/2011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481EBD-2702-4AE7-A283-F97BB680238C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E8277D-CE1F-4ED2-8221-8C3D60754BE4}" type="datetimeFigureOut">
              <a:rPr lang="en-CA" smtClean="0"/>
              <a:t>05/05/2011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481EBD-2702-4AE7-A283-F97BB680238C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E8277D-CE1F-4ED2-8221-8C3D60754BE4}" type="datetimeFigureOut">
              <a:rPr lang="en-CA" smtClean="0"/>
              <a:t>05/05/2011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481EBD-2702-4AE7-A283-F97BB680238C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F2E8277D-CE1F-4ED2-8221-8C3D60754BE4}" type="datetimeFigureOut">
              <a:rPr lang="en-CA" smtClean="0"/>
              <a:t>05/05/2011</a:t>
            </a:fld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09481EBD-2702-4AE7-A283-F97BB680238C}" type="slidenum">
              <a:rPr lang="en-CA" smtClean="0"/>
              <a:t>‹#›</a:t>
            </a:fld>
            <a:endParaRPr lang="en-CA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C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E8277D-CE1F-4ED2-8221-8C3D60754BE4}" type="datetimeFigureOut">
              <a:rPr lang="en-CA" smtClean="0"/>
              <a:t>05/05/2011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09481EBD-2702-4AE7-A283-F97BB680238C}" type="slidenum">
              <a:rPr lang="en-CA" smtClean="0"/>
              <a:t>‹#›</a:t>
            </a:fld>
            <a:endParaRPr lang="en-CA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E8277D-CE1F-4ED2-8221-8C3D60754BE4}" type="datetimeFigureOut">
              <a:rPr lang="en-CA" smtClean="0"/>
              <a:t>05/05/2011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09481EBD-2702-4AE7-A283-F97BB680238C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E8277D-CE1F-4ED2-8221-8C3D60754BE4}" type="datetimeFigureOut">
              <a:rPr lang="en-CA" smtClean="0"/>
              <a:t>05/05/2011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481EBD-2702-4AE7-A283-F97BB680238C}" type="slidenum">
              <a:rPr lang="en-CA" smtClean="0"/>
              <a:t>‹#›</a:t>
            </a:fld>
            <a:endParaRPr lang="en-CA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2E8277D-CE1F-4ED2-8221-8C3D60754BE4}" type="datetimeFigureOut">
              <a:rPr lang="en-CA" smtClean="0"/>
              <a:t>05/05/2011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9481EBD-2702-4AE7-A283-F97BB680238C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F2E8277D-CE1F-4ED2-8221-8C3D60754BE4}" type="datetimeFigureOut">
              <a:rPr lang="en-CA" smtClean="0"/>
              <a:t>05/05/2011</a:t>
            </a:fld>
            <a:endParaRPr lang="en-CA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09481EBD-2702-4AE7-A283-F97BB680238C}" type="slidenum">
              <a:rPr lang="en-CA" smtClean="0"/>
              <a:t>‹#›</a:t>
            </a:fld>
            <a:endParaRPr lang="en-CA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C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F2E8277D-CE1F-4ED2-8221-8C3D60754BE4}" type="datetimeFigureOut">
              <a:rPr lang="en-CA" smtClean="0"/>
              <a:t>05/05/2011</a:t>
            </a:fld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09481EBD-2702-4AE7-A283-F97BB680238C}" type="slidenum">
              <a:rPr lang="en-CA" smtClean="0"/>
              <a:t>‹#›</a:t>
            </a:fld>
            <a:endParaRPr lang="en-CA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CA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F2E8277D-CE1F-4ED2-8221-8C3D60754BE4}" type="datetimeFigureOut">
              <a:rPr lang="en-CA" smtClean="0"/>
              <a:t>05/05/2011</a:t>
            </a:fld>
            <a:endParaRPr lang="en-CA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09481EBD-2702-4AE7-A283-F97BB680238C}" type="slidenum">
              <a:rPr lang="en-CA" smtClean="0"/>
              <a:t>‹#›</a:t>
            </a:fld>
            <a:endParaRPr lang="en-CA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u="sng" dirty="0"/>
              <a:t>Diseases in the Developed and Developing </a:t>
            </a:r>
            <a:r>
              <a:rPr lang="en-US" b="1" u="sng" dirty="0" smtClean="0"/>
              <a:t>World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Two categories of diseases:</a:t>
            </a:r>
            <a:endParaRPr lang="en-CA" sz="2400" dirty="0"/>
          </a:p>
          <a:p>
            <a:pPr lvl="1"/>
            <a:r>
              <a:rPr lang="en-US" dirty="0"/>
              <a:t>infectious – caused by microorganisms.  Can be transmitted from one to another.</a:t>
            </a:r>
            <a:endParaRPr lang="en-CA" sz="2000" dirty="0"/>
          </a:p>
          <a:p>
            <a:pPr lvl="3"/>
            <a:r>
              <a:rPr lang="en-US" dirty="0"/>
              <a:t>AIDS/HIV, Tuberculosis, flu, SARS, malaria,</a:t>
            </a:r>
            <a:endParaRPr lang="en-CA" sz="1600" dirty="0"/>
          </a:p>
          <a:p>
            <a:pPr lvl="1"/>
            <a:r>
              <a:rPr lang="en-US" dirty="0"/>
              <a:t>lifestyle – caused by a persons way of life.</a:t>
            </a:r>
            <a:endParaRPr lang="en-CA" sz="2000" dirty="0"/>
          </a:p>
          <a:p>
            <a:pPr lvl="3"/>
            <a:r>
              <a:rPr lang="en-US" dirty="0"/>
              <a:t>Heart conditions, obesity, cancer, diabetes</a:t>
            </a:r>
            <a:endParaRPr lang="en-CA" sz="1600" dirty="0"/>
          </a:p>
          <a:p>
            <a:endParaRPr lang="en-CA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en-US" b="1" dirty="0"/>
              <a:t>Pandemic </a:t>
            </a:r>
            <a:r>
              <a:rPr lang="en-US" dirty="0"/>
              <a:t>– A disease that affects a significant portion of the population at any given time. (Bubonic plague, Aids in Africa, Spanish flu)</a:t>
            </a:r>
            <a:br>
              <a:rPr lang="en-US" dirty="0"/>
            </a:br>
            <a:endParaRPr lang="en-CA" dirty="0"/>
          </a:p>
          <a:p>
            <a:pPr lvl="0"/>
            <a:r>
              <a:rPr lang="en-US" dirty="0"/>
              <a:t>One advantage the developed world has over the developing is developed countries are able to afford </a:t>
            </a:r>
            <a:r>
              <a:rPr lang="en-US" b="1" dirty="0"/>
              <a:t>anti-retroviral drugs</a:t>
            </a:r>
            <a:r>
              <a:rPr lang="en-US" dirty="0"/>
              <a:t> to control diseases.  </a:t>
            </a:r>
            <a:endParaRPr lang="en-CA" dirty="0"/>
          </a:p>
          <a:p>
            <a:pPr lvl="0"/>
            <a:endParaRPr lang="en-US" b="1" dirty="0" smtClean="0"/>
          </a:p>
          <a:p>
            <a:pPr lvl="0"/>
            <a:r>
              <a:rPr lang="en-US" b="1" dirty="0" smtClean="0"/>
              <a:t>Anti-retroviral </a:t>
            </a:r>
            <a:r>
              <a:rPr lang="en-US" b="1" dirty="0"/>
              <a:t>drugs</a:t>
            </a:r>
            <a:r>
              <a:rPr lang="en-US" dirty="0"/>
              <a:t> – costly drugs that treat infectious viral diseases. (Aids sufferers can live much longer here than in developing countries)</a:t>
            </a:r>
            <a:endParaRPr lang="en-CA" dirty="0"/>
          </a:p>
          <a:p>
            <a:endParaRPr lang="en-CA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The diseases concerning the developing and the developed worlds are very different.</a:t>
            </a:r>
            <a:endParaRPr lang="en-CA" sz="2400" dirty="0"/>
          </a:p>
          <a:p>
            <a:pPr lvl="1"/>
            <a:r>
              <a:rPr lang="en-US" dirty="0"/>
              <a:t>Developed countries worry mainly about lifestyle diseases.</a:t>
            </a:r>
            <a:endParaRPr lang="en-CA" sz="2000" dirty="0"/>
          </a:p>
          <a:p>
            <a:pPr lvl="1"/>
            <a:r>
              <a:rPr lang="en-US" dirty="0"/>
              <a:t>Developing countries worry mainly about infectious diseases because of unclean conditions and improper care.</a:t>
            </a:r>
            <a:endParaRPr lang="en-CA" sz="2000" dirty="0"/>
          </a:p>
          <a:p>
            <a:endParaRPr lang="en-CA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dirty="0"/>
              <a:t>50% of all deaths in developing countries are because of infectious diseases whereas it is only 10% in developed countries.</a:t>
            </a:r>
            <a:endParaRPr lang="en-CA" dirty="0"/>
          </a:p>
          <a:p>
            <a:pPr lvl="0"/>
            <a:r>
              <a:rPr lang="en-US" dirty="0"/>
              <a:t>The main infectious diseases affecting the developing countries have almost been eliminated in developed countries </a:t>
            </a:r>
            <a:endParaRPr lang="en-US" dirty="0" smtClean="0"/>
          </a:p>
          <a:p>
            <a:pPr lvl="1"/>
            <a:r>
              <a:rPr lang="en-US" dirty="0" smtClean="0"/>
              <a:t>adequate </a:t>
            </a:r>
            <a:r>
              <a:rPr lang="en-US" dirty="0"/>
              <a:t>care is </a:t>
            </a:r>
            <a:r>
              <a:rPr lang="en-US" dirty="0" smtClean="0"/>
              <a:t>provided</a:t>
            </a:r>
          </a:p>
          <a:p>
            <a:pPr lvl="1"/>
            <a:r>
              <a:rPr lang="en-US" dirty="0" smtClean="0"/>
              <a:t>immunization programs, </a:t>
            </a:r>
          </a:p>
          <a:p>
            <a:pPr lvl="1"/>
            <a:r>
              <a:rPr lang="en-US" dirty="0" smtClean="0"/>
              <a:t>water </a:t>
            </a:r>
            <a:r>
              <a:rPr lang="en-US" dirty="0"/>
              <a:t>systems are kept free of </a:t>
            </a:r>
            <a:r>
              <a:rPr lang="en-US" dirty="0" smtClean="0"/>
              <a:t>disease.</a:t>
            </a:r>
            <a:endParaRPr lang="en-CA" dirty="0"/>
          </a:p>
          <a:p>
            <a:endParaRPr lang="en-CA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In developing countries medical facilities are poorly equipped or not accessible.</a:t>
            </a:r>
            <a:endParaRPr lang="en-CA" dirty="0"/>
          </a:p>
          <a:p>
            <a:pPr lvl="0"/>
            <a:r>
              <a:rPr lang="en-US" dirty="0"/>
              <a:t>Developing countries also have several cases of energy draining disease. </a:t>
            </a:r>
            <a:endParaRPr lang="en-US" dirty="0" smtClean="0"/>
          </a:p>
          <a:p>
            <a:pPr lvl="1"/>
            <a:r>
              <a:rPr lang="en-US" dirty="0"/>
              <a:t>(</a:t>
            </a:r>
            <a:r>
              <a:rPr lang="en-US" dirty="0" smtClean="0"/>
              <a:t>Diarrhea </a:t>
            </a:r>
            <a:r>
              <a:rPr lang="en-US" dirty="0"/>
              <a:t>has led to the death of millions each year because of dehydration</a:t>
            </a:r>
            <a:r>
              <a:rPr lang="en-US" dirty="0" smtClean="0"/>
              <a:t>.)</a:t>
            </a:r>
            <a:endParaRPr lang="en-CA" dirty="0"/>
          </a:p>
          <a:p>
            <a:endParaRPr lang="en-CA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4</TotalTime>
  <Words>209</Words>
  <Application>Microsoft Office PowerPoint</Application>
  <PresentationFormat>On-screen Show (4:3)</PresentationFormat>
  <Paragraphs>21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Foundry</vt:lpstr>
      <vt:lpstr>Diseases in the Developed and Developing World</vt:lpstr>
      <vt:lpstr>Slide 2</vt:lpstr>
      <vt:lpstr>Slide 3</vt:lpstr>
      <vt:lpstr>Slide 4</vt:lpstr>
      <vt:lpstr>Slide 5</vt:lpstr>
      <vt:lpstr>Slide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Diseases in the Developed and Developing World</dc:title>
  <dc:creator>ladmin</dc:creator>
  <cp:lastModifiedBy>ladmin</cp:lastModifiedBy>
  <cp:revision>1</cp:revision>
  <dcterms:created xsi:type="dcterms:W3CDTF">2011-05-05T16:27:54Z</dcterms:created>
  <dcterms:modified xsi:type="dcterms:W3CDTF">2011-05-05T16:32:38Z</dcterms:modified>
</cp:coreProperties>
</file>